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7" r:id="rId6"/>
    <p:sldId id="263" r:id="rId7"/>
    <p:sldId id="264" r:id="rId8"/>
    <p:sldId id="268" r:id="rId9"/>
    <p:sldId id="260" r:id="rId10"/>
    <p:sldId id="261" r:id="rId11"/>
    <p:sldId id="269" r:id="rId12"/>
    <p:sldId id="270" r:id="rId13"/>
    <p:sldId id="271" r:id="rId14"/>
    <p:sldId id="272" r:id="rId15"/>
    <p:sldId id="273" r:id="rId16"/>
    <p:sldId id="274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D57C56-FC5D-4976-9086-CA71C82DD435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559E596-F477-44F6-B2A0-5AA5DFFCCE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D57C56-FC5D-4976-9086-CA71C82DD435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59E596-F477-44F6-B2A0-5AA5DFFCCE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D57C56-FC5D-4976-9086-CA71C82DD435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59E596-F477-44F6-B2A0-5AA5DFFCCE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D57C56-FC5D-4976-9086-CA71C82DD435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59E596-F477-44F6-B2A0-5AA5DFFCCE2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D57C56-FC5D-4976-9086-CA71C82DD435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59E596-F477-44F6-B2A0-5AA5DFFCCE2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D57C56-FC5D-4976-9086-CA71C82DD435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59E596-F477-44F6-B2A0-5AA5DFFCCE2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D57C56-FC5D-4976-9086-CA71C82DD435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59E596-F477-44F6-B2A0-5AA5DFFCCE2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D57C56-FC5D-4976-9086-CA71C82DD435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59E596-F477-44F6-B2A0-5AA5DFFCCE2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D57C56-FC5D-4976-9086-CA71C82DD435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59E596-F477-44F6-B2A0-5AA5DFFCCE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3D57C56-FC5D-4976-9086-CA71C82DD435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59E596-F477-44F6-B2A0-5AA5DFFCCE2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D57C56-FC5D-4976-9086-CA71C82DD435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559E596-F477-44F6-B2A0-5AA5DFFCCE2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3D57C56-FC5D-4976-9086-CA71C82DD435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559E596-F477-44F6-B2A0-5AA5DFFCCE2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wma"/><Relationship Id="rId1" Type="http://schemas.microsoft.com/office/2007/relationships/media" Target="../media/media10.wma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1.wma"/><Relationship Id="rId1" Type="http://schemas.microsoft.com/office/2007/relationships/media" Target="../media/media11.wma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wma"/><Relationship Id="rId1" Type="http://schemas.microsoft.com/office/2007/relationships/media" Target="../media/media12.wma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3.wma"/><Relationship Id="rId1" Type="http://schemas.microsoft.com/office/2007/relationships/media" Target="../media/media13.wma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4.wma"/><Relationship Id="rId1" Type="http://schemas.microsoft.com/office/2007/relationships/media" Target="../media/media14.wma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5.wma"/><Relationship Id="rId1" Type="http://schemas.microsoft.com/office/2007/relationships/media" Target="../media/media15.wma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6.wma"/><Relationship Id="rId1" Type="http://schemas.microsoft.com/office/2007/relationships/media" Target="../media/media16.wma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7.wma"/><Relationship Id="rId1" Type="http://schemas.microsoft.com/office/2007/relationships/media" Target="../media/media17.wma"/><Relationship Id="rId6" Type="http://schemas.openxmlformats.org/officeDocument/2006/relationships/image" Target="../media/image2.png"/><Relationship Id="rId5" Type="http://schemas.openxmlformats.org/officeDocument/2006/relationships/hyperlink" Target="mailto:sooyeohn.desantiago@sweetwaterschools.org" TargetMode="External"/><Relationship Id="rId4" Type="http://schemas.openxmlformats.org/officeDocument/2006/relationships/hyperlink" Target="mailto:lexis.chavez@gmail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ma"/><Relationship Id="rId1" Type="http://schemas.microsoft.com/office/2007/relationships/media" Target="../media/media3.wma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ma"/><Relationship Id="rId1" Type="http://schemas.microsoft.com/office/2007/relationships/media" Target="../media/media4.wma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wma"/><Relationship Id="rId1" Type="http://schemas.microsoft.com/office/2007/relationships/media" Target="../media/media5.wma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ma"/><Relationship Id="rId1" Type="http://schemas.microsoft.com/office/2007/relationships/media" Target="../media/media6.wma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ma"/><Relationship Id="rId1" Type="http://schemas.microsoft.com/office/2007/relationships/media" Target="../media/media7.wma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wma"/><Relationship Id="rId1" Type="http://schemas.microsoft.com/office/2007/relationships/media" Target="../media/media8.wma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wma"/><Relationship Id="rId1" Type="http://schemas.microsoft.com/office/2007/relationships/media" Target="../media/media9.wma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CSE Fundraising Requirements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Ms. de Santiago</a:t>
            </a:r>
          </a:p>
          <a:p>
            <a:r>
              <a:rPr lang="en-US" dirty="0" smtClean="0"/>
              <a:t>Assistant Principal of Student Activities</a:t>
            </a:r>
            <a:endParaRPr lang="en-US" dirty="0"/>
          </a:p>
        </p:txBody>
      </p:sp>
      <p:pic>
        <p:nvPicPr>
          <p:cNvPr id="5" name="Title Pag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848600" y="57912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097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0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635691"/>
          </a:xfrm>
        </p:spPr>
        <p:txBody>
          <a:bodyPr>
            <a:normAutofit fontScale="85000" lnSpcReduction="10000"/>
          </a:bodyPr>
          <a:lstStyle/>
          <a:p>
            <a:r>
              <a:rPr lang="en-US" sz="3600" b="1" dirty="0" smtClean="0"/>
              <a:t>Wait for </a:t>
            </a:r>
            <a:r>
              <a:rPr lang="en-US" sz="3600" dirty="0" smtClean="0"/>
              <a:t>ASB approval.</a:t>
            </a:r>
          </a:p>
          <a:p>
            <a:pPr marL="109728" indent="0">
              <a:buNone/>
            </a:pPr>
            <a:endParaRPr lang="en-US" sz="3600" dirty="0" smtClean="0"/>
          </a:p>
          <a:p>
            <a:pPr lvl="1"/>
            <a:r>
              <a:rPr lang="en-US" sz="3600" dirty="0" smtClean="0"/>
              <a:t>*Please note approvals </a:t>
            </a:r>
            <a:r>
              <a:rPr lang="en-US" sz="3600" b="1" dirty="0" smtClean="0"/>
              <a:t>only occur every Monday at the ASB meetings held after school.</a:t>
            </a:r>
          </a:p>
          <a:p>
            <a:pPr marL="393192" lvl="1" indent="0">
              <a:buNone/>
            </a:pPr>
            <a:endParaRPr lang="en-US" sz="3600" b="1" dirty="0" smtClean="0"/>
          </a:p>
          <a:p>
            <a:pPr lvl="1"/>
            <a:r>
              <a:rPr lang="en-US" sz="3600" b="1" dirty="0" smtClean="0"/>
              <a:t>Vice President </a:t>
            </a:r>
            <a:r>
              <a:rPr lang="en-US" sz="3600" b="1" dirty="0" err="1" smtClean="0"/>
              <a:t>Lexi</a:t>
            </a:r>
            <a:r>
              <a:rPr lang="en-US" sz="3600" b="1" dirty="0" smtClean="0"/>
              <a:t> Chavez will email you a confirmation. </a:t>
            </a:r>
          </a:p>
          <a:p>
            <a:pPr marL="393192" lvl="1" indent="0">
              <a:buNone/>
            </a:pPr>
            <a:endParaRPr lang="en-US" sz="3600" b="1" dirty="0" smtClean="0"/>
          </a:p>
          <a:p>
            <a:pPr lvl="1"/>
            <a:r>
              <a:rPr lang="en-US" sz="3600" b="1" dirty="0" smtClean="0"/>
              <a:t>Please check your email periodically</a:t>
            </a:r>
            <a:r>
              <a:rPr lang="en-US" sz="3600" dirty="0" smtClean="0"/>
              <a:t>. 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Happens Now?</a:t>
            </a:r>
            <a:endParaRPr lang="en-US" dirty="0"/>
          </a:p>
        </p:txBody>
      </p:sp>
      <p:pic>
        <p:nvPicPr>
          <p:cNvPr id="4" name="Page 1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0" y="60960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34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1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to Deposit Your Money?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age 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229600" y="60198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937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6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Item Inventory Sheet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75" t="9388" r="26377" b="9842"/>
          <a:stretch/>
        </p:blipFill>
        <p:spPr bwMode="auto">
          <a:xfrm>
            <a:off x="1447800" y="1447800"/>
            <a:ext cx="63246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age 1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05800" y="59436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91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0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/>
          <a:lstStyle/>
          <a:p>
            <a:r>
              <a:rPr lang="en-US" dirty="0" smtClean="0"/>
              <a:t>Money Deposit Form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19" t="16054" r="29745" b="12245"/>
          <a:stretch/>
        </p:blipFill>
        <p:spPr bwMode="auto">
          <a:xfrm>
            <a:off x="1524000" y="762000"/>
            <a:ext cx="64008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age 1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05800" y="60960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61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4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1. You may not reimburse yourself under any conditions.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2. There are </a:t>
            </a:r>
            <a:r>
              <a:rPr lang="en-US" u="sng" dirty="0" smtClean="0">
                <a:solidFill>
                  <a:srgbClr val="FF0000"/>
                </a:solidFill>
              </a:rPr>
              <a:t>NO “out of pocket expense” </a:t>
            </a:r>
            <a:r>
              <a:rPr lang="en-US" dirty="0" smtClean="0"/>
              <a:t>reimbursements. 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3. Events with a gross income of $1000.00 or more must fill out the revenue potential form (Stop by ASB to pick up form).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4. You need to deposit immediately to the ASB after your fundraiser is complete. 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5. You will deposit in the ASB office with Mrs. Stubbs.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Reminders:</a:t>
            </a:r>
            <a:endParaRPr lang="en-US" dirty="0"/>
          </a:p>
        </p:txBody>
      </p:sp>
      <p:pic>
        <p:nvPicPr>
          <p:cNvPr id="4" name="Final Remind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0" y="60198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1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/>
          </a:bodyPr>
          <a:lstStyle/>
          <a:p>
            <a:r>
              <a:rPr lang="en-US" dirty="0" smtClean="0"/>
              <a:t>1. Visit the OHS Homepage.</a:t>
            </a:r>
          </a:p>
          <a:p>
            <a:r>
              <a:rPr lang="en-US" dirty="0" smtClean="0"/>
              <a:t>2. Look at the calendar.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Book an On-Site Facility?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57" t="47075" r="40000" b="9796"/>
          <a:stretch/>
        </p:blipFill>
        <p:spPr bwMode="auto">
          <a:xfrm>
            <a:off x="1676400" y="1905000"/>
            <a:ext cx="5935667" cy="4480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How to Book On Site Faci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29600" y="614133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083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2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3. Click on the desired date and time to see availability.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33" t="46086" r="40062" b="15699"/>
          <a:stretch/>
        </p:blipFill>
        <p:spPr bwMode="auto">
          <a:xfrm>
            <a:off x="1600200" y="2514600"/>
            <a:ext cx="5677682" cy="3508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Step 3 to Book Facility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53400" y="59436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04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2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Contact: </a:t>
            </a:r>
          </a:p>
          <a:p>
            <a:pPr marL="109728" indent="0">
              <a:buNone/>
            </a:pPr>
            <a:r>
              <a:rPr lang="en-US" dirty="0" smtClean="0"/>
              <a:t>ASB Vice President </a:t>
            </a:r>
            <a:r>
              <a:rPr lang="en-US" dirty="0" err="1" smtClean="0"/>
              <a:t>Lexi</a:t>
            </a:r>
            <a:r>
              <a:rPr lang="en-US" dirty="0" smtClean="0"/>
              <a:t> Chavez at</a:t>
            </a:r>
          </a:p>
          <a:p>
            <a:pPr marL="109728" indent="0">
              <a:buNone/>
            </a:pPr>
            <a:r>
              <a:rPr lang="en-US" dirty="0"/>
              <a:t>	</a:t>
            </a:r>
            <a:r>
              <a:rPr lang="en-US" dirty="0" smtClean="0">
                <a:hlinkClick r:id="rId4"/>
              </a:rPr>
              <a:t>lexis.chavez@gmail.com</a:t>
            </a: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dirty="0" smtClean="0"/>
              <a:t>and also include (Cc)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r>
              <a:rPr lang="en-US" dirty="0" smtClean="0"/>
              <a:t>Assistant Principal of Student Activities </a:t>
            </a:r>
          </a:p>
          <a:p>
            <a:pPr marL="109728" indent="0">
              <a:buNone/>
            </a:pPr>
            <a:r>
              <a:rPr lang="en-US" dirty="0" smtClean="0"/>
              <a:t>Mrs. de Santiago at</a:t>
            </a:r>
          </a:p>
          <a:p>
            <a:pPr marL="109728" indent="0">
              <a:buNone/>
            </a:pPr>
            <a:r>
              <a:rPr lang="en-US" dirty="0">
                <a:hlinkClick r:id="rId5"/>
              </a:rPr>
              <a:t>s</a:t>
            </a:r>
            <a:r>
              <a:rPr lang="en-US" dirty="0" smtClean="0">
                <a:hlinkClick r:id="rId5"/>
              </a:rPr>
              <a:t>ooyeohn.desantiago@sweetwaterschools.org</a:t>
            </a:r>
            <a:endParaRPr lang="en-US" dirty="0" smtClean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Questions:</a:t>
            </a:r>
            <a:endParaRPr lang="en-US" dirty="0"/>
          </a:p>
        </p:txBody>
      </p:sp>
      <p:pic>
        <p:nvPicPr>
          <p:cNvPr id="4" name="Page 1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2000" y="60960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75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2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Go to the ASB office and pick up a “green” CSE fundraising form.</a:t>
            </a:r>
          </a:p>
          <a:p>
            <a:pPr marL="109728" indent="0">
              <a:buNone/>
            </a:pPr>
            <a:endParaRPr lang="en-US" dirty="0" smtClean="0"/>
          </a:p>
          <a:p>
            <a:endParaRPr lang="en-US" dirty="0" smtClean="0"/>
          </a:p>
          <a:p>
            <a:pPr algn="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endParaRPr lang="en-US" dirty="0"/>
          </a:p>
        </p:txBody>
      </p:sp>
      <p:pic>
        <p:nvPicPr>
          <p:cNvPr id="4" name="Page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001000" y="58674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4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Make sure the “green” CSE Application is filled out completely. </a:t>
            </a:r>
          </a:p>
          <a:p>
            <a:pPr marL="109728" indent="0">
              <a:buNone/>
            </a:pPr>
            <a:endParaRPr lang="en-US" sz="3600" b="1" dirty="0" smtClean="0"/>
          </a:p>
          <a:p>
            <a:r>
              <a:rPr lang="en-US" sz="3600" b="1" dirty="0" smtClean="0">
                <a:solidFill>
                  <a:srgbClr val="FF0000"/>
                </a:solidFill>
              </a:rPr>
              <a:t>Incomplete applications will not be processed.</a:t>
            </a:r>
            <a:endParaRPr lang="en-US" sz="3600" b="1" dirty="0">
              <a:solidFill>
                <a:srgbClr val="FF0000"/>
              </a:solidFill>
            </a:endParaRPr>
          </a:p>
          <a:p>
            <a:pPr marL="109728" indent="0">
              <a:buNone/>
            </a:pPr>
            <a:endParaRPr lang="en-US" sz="3600" b="1" dirty="0" smtClean="0">
              <a:solidFill>
                <a:srgbClr val="FF0000"/>
              </a:solidFill>
            </a:endParaRPr>
          </a:p>
          <a:p>
            <a:r>
              <a:rPr lang="en-US" sz="3600" b="1" dirty="0" smtClean="0">
                <a:solidFill>
                  <a:srgbClr val="FF0000"/>
                </a:solidFill>
              </a:rPr>
              <a:t>Write neatly!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</a:t>
            </a:r>
            <a:endParaRPr lang="en-US" dirty="0"/>
          </a:p>
        </p:txBody>
      </p:sp>
      <p:pic>
        <p:nvPicPr>
          <p:cNvPr id="4" name="Page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077200" y="60198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482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Must have approval from your English teacher.</a:t>
            </a:r>
          </a:p>
          <a:p>
            <a:pPr marL="109728" indent="0">
              <a:buNone/>
            </a:pPr>
            <a:r>
              <a:rPr lang="en-US" sz="4000" b="1" dirty="0" smtClean="0"/>
              <a:t> </a:t>
            </a:r>
          </a:p>
          <a:p>
            <a:r>
              <a:rPr lang="en-US" sz="4000" b="1" dirty="0" smtClean="0"/>
              <a:t>The CSE Application must contain the signature of your English teacher. </a:t>
            </a:r>
            <a:endParaRPr lang="en-US" sz="40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</a:t>
            </a:r>
            <a:endParaRPr lang="en-US" dirty="0"/>
          </a:p>
        </p:txBody>
      </p:sp>
      <p:pic>
        <p:nvPicPr>
          <p:cNvPr id="4" name="Page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229600" y="60960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74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6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2363162"/>
          </a:xfrm>
        </p:spPr>
        <p:txBody>
          <a:bodyPr/>
          <a:lstStyle/>
          <a:p>
            <a:pPr algn="ctr"/>
            <a:r>
              <a:rPr lang="en-US" dirty="0" smtClean="0"/>
              <a:t>How to Fill Out the</a:t>
            </a:r>
            <a:br>
              <a:rPr lang="en-US" dirty="0" smtClean="0"/>
            </a:br>
            <a:r>
              <a:rPr lang="en-US" dirty="0" smtClean="0"/>
              <a:t>CSE </a:t>
            </a:r>
            <a:r>
              <a:rPr lang="en-US" dirty="0"/>
              <a:t>Activity/Fundraising </a:t>
            </a:r>
            <a:r>
              <a:rPr lang="en-US" dirty="0" smtClean="0"/>
              <a:t>Application?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age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077200" y="59436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06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9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77200" cy="7159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General Information Section</a:t>
            </a:r>
            <a:endParaRPr lang="en-US" sz="3200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46072" y="2895600"/>
            <a:ext cx="571500" cy="4191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4830763"/>
          </a:xfrm>
        </p:spPr>
        <p:txBody>
          <a:bodyPr/>
          <a:lstStyle/>
          <a:p>
            <a:pPr marL="109728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6" t="17049" r="21986" b="32200"/>
          <a:stretch/>
        </p:blipFill>
        <p:spPr bwMode="auto">
          <a:xfrm>
            <a:off x="316871" y="1066800"/>
            <a:ext cx="8686800" cy="5588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age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15514" y="614652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444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35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of Activity Section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7" t="19050" r="22813" b="37825"/>
          <a:stretch/>
        </p:blipFill>
        <p:spPr bwMode="auto">
          <a:xfrm>
            <a:off x="124241" y="1371600"/>
            <a:ext cx="8798868" cy="5132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age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077200" y="61722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37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41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5800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en-US" dirty="0" smtClean="0"/>
              <a:t>1. All </a:t>
            </a:r>
            <a:r>
              <a:rPr lang="en-US" dirty="0"/>
              <a:t>materials for lunch activities must be provided by the groups (ASB cannot provide any materials</a:t>
            </a:r>
            <a:r>
              <a:rPr lang="en-US" dirty="0" smtClean="0"/>
              <a:t>).</a:t>
            </a:r>
          </a:p>
          <a:p>
            <a:pPr marL="109728" lvl="0" indent="0">
              <a:buNone/>
            </a:pPr>
            <a:endParaRPr lang="en-US" dirty="0"/>
          </a:p>
          <a:p>
            <a:pPr lvl="0"/>
            <a:r>
              <a:rPr lang="en-US" dirty="0" smtClean="0"/>
              <a:t>2. Presentations </a:t>
            </a:r>
            <a:r>
              <a:rPr lang="en-US" dirty="0"/>
              <a:t>to other classes must be pre-arranged with your </a:t>
            </a:r>
            <a:r>
              <a:rPr lang="en-US" dirty="0" smtClean="0"/>
              <a:t>teachers.</a:t>
            </a:r>
          </a:p>
          <a:p>
            <a:pPr marL="109728" lvl="0" indent="0">
              <a:buNone/>
            </a:pPr>
            <a:endParaRPr lang="en-US" dirty="0"/>
          </a:p>
          <a:p>
            <a:pPr lvl="0"/>
            <a:r>
              <a:rPr lang="en-US" b="1" dirty="0" smtClean="0"/>
              <a:t>3. </a:t>
            </a:r>
            <a:r>
              <a:rPr lang="en-US" b="1" u="sng" dirty="0" smtClean="0"/>
              <a:t>NEW</a:t>
            </a:r>
            <a:r>
              <a:rPr lang="en-US" b="1" u="sng" dirty="0"/>
              <a:t>!!!</a:t>
            </a:r>
            <a:r>
              <a:rPr lang="en-US" dirty="0"/>
              <a:t>  Presentations at elementary or middle schools: You </a:t>
            </a:r>
            <a:r>
              <a:rPr lang="en-US" b="1" u="sng" dirty="0"/>
              <a:t>may not</a:t>
            </a:r>
            <a:r>
              <a:rPr lang="en-US" dirty="0"/>
              <a:t> do these presentations during </a:t>
            </a:r>
            <a:r>
              <a:rPr lang="en-US" dirty="0" smtClean="0"/>
              <a:t>school hours.</a:t>
            </a:r>
          </a:p>
          <a:p>
            <a:pPr marL="109728" lvl="0" indent="0">
              <a:buNone/>
            </a:pPr>
            <a:endParaRPr lang="en-US" dirty="0"/>
          </a:p>
          <a:p>
            <a:pPr lvl="0"/>
            <a:r>
              <a:rPr lang="en-US" dirty="0" smtClean="0"/>
              <a:t>4. No </a:t>
            </a:r>
            <a:r>
              <a:rPr lang="en-US" dirty="0"/>
              <a:t>food sales will be permitted during school hours. If selling after school it must be 30 minutes after the bell rings (3:10pm). </a:t>
            </a:r>
            <a:endParaRPr lang="en-US" dirty="0" smtClean="0"/>
          </a:p>
          <a:p>
            <a:pPr marL="109728" lvl="0" indent="0">
              <a:buNone/>
            </a:pPr>
            <a:endParaRPr lang="en-US" dirty="0"/>
          </a:p>
          <a:p>
            <a:pPr lvl="0"/>
            <a:r>
              <a:rPr lang="en-US" b="1" dirty="0" smtClean="0"/>
              <a:t>5. </a:t>
            </a:r>
            <a:r>
              <a:rPr lang="en-US" b="1" u="sng" dirty="0" smtClean="0"/>
              <a:t>NEW</a:t>
            </a:r>
            <a:r>
              <a:rPr lang="en-US" b="1" u="sng" dirty="0"/>
              <a:t>!!!</a:t>
            </a:r>
            <a:r>
              <a:rPr lang="en-US" dirty="0"/>
              <a:t> You may not sell food items before school at any time</a:t>
            </a:r>
            <a:r>
              <a:rPr lang="en-US" dirty="0" smtClean="0"/>
              <a:t>.</a:t>
            </a:r>
          </a:p>
          <a:p>
            <a:pPr marL="109728" lvl="0" indent="0">
              <a:buNone/>
            </a:pPr>
            <a:endParaRPr lang="en-US" dirty="0"/>
          </a:p>
          <a:p>
            <a:pPr lvl="0"/>
            <a:r>
              <a:rPr lang="en-US" dirty="0" smtClean="0"/>
              <a:t>6. Cash </a:t>
            </a:r>
            <a:r>
              <a:rPr lang="en-US" dirty="0"/>
              <a:t>boxes or start up change cannot be provided by the ASB</a:t>
            </a:r>
            <a:r>
              <a:rPr lang="en-US" dirty="0" smtClean="0"/>
              <a:t>.</a:t>
            </a:r>
          </a:p>
          <a:p>
            <a:pPr marL="109728" lvl="0" indent="0">
              <a:buNone/>
            </a:pPr>
            <a:endParaRPr lang="en-US" dirty="0" smtClean="0"/>
          </a:p>
          <a:p>
            <a:pPr lvl="0"/>
            <a:r>
              <a:rPr lang="en-US" dirty="0" smtClean="0"/>
              <a:t>7. If you sell more than 1 item stop by the ASB office to pick up an additional Single Item Inventory Sheet.</a:t>
            </a:r>
          </a:p>
          <a:p>
            <a:pPr marL="109728" lvl="0" indent="0">
              <a:buNone/>
            </a:pPr>
            <a:endParaRPr lang="en-US" dirty="0" smtClean="0"/>
          </a:p>
          <a:p>
            <a:pPr lvl="0"/>
            <a:r>
              <a:rPr lang="en-US" dirty="0" smtClean="0"/>
              <a:t>8. No food sales allowed during basketball concessions. </a:t>
            </a:r>
          </a:p>
          <a:p>
            <a:pPr marL="109728" lvl="0" indent="0">
              <a:buNone/>
            </a:pPr>
            <a:endParaRPr lang="en-US" dirty="0"/>
          </a:p>
          <a:p>
            <a:pPr marL="109728" lv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 Section</a:t>
            </a:r>
            <a:endParaRPr lang="en-US" dirty="0"/>
          </a:p>
        </p:txBody>
      </p:sp>
      <p:pic>
        <p:nvPicPr>
          <p:cNvPr id="4" name="Page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229600" y="60198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37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8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All CSE Applications will be approved on Mondays during the ASB meeting held after school.  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5</a:t>
            </a:r>
            <a:endParaRPr lang="en-US" dirty="0"/>
          </a:p>
        </p:txBody>
      </p:sp>
      <p:pic>
        <p:nvPicPr>
          <p:cNvPr id="4" name="Page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05800" y="59436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426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760</TotalTime>
  <Words>441</Words>
  <Application>Microsoft Office PowerPoint</Application>
  <PresentationFormat>On-screen Show (4:3)</PresentationFormat>
  <Paragraphs>79</Paragraphs>
  <Slides>17</Slides>
  <Notes>0</Notes>
  <HiddenSlides>0</HiddenSlides>
  <MMClips>17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Concourse</vt:lpstr>
      <vt:lpstr>CSE Fundraising Requirements</vt:lpstr>
      <vt:lpstr>Step 1</vt:lpstr>
      <vt:lpstr>Step 2</vt:lpstr>
      <vt:lpstr>Step 3</vt:lpstr>
      <vt:lpstr>How to Fill Out the CSE Activity/Fundraising Application? </vt:lpstr>
      <vt:lpstr>General Information Section</vt:lpstr>
      <vt:lpstr>Name of Activity Section</vt:lpstr>
      <vt:lpstr>Notes Section</vt:lpstr>
      <vt:lpstr>Step 5</vt:lpstr>
      <vt:lpstr>What Happens Now?</vt:lpstr>
      <vt:lpstr>How to Deposit Your Money?</vt:lpstr>
      <vt:lpstr>Single Item Inventory Sheet</vt:lpstr>
      <vt:lpstr>Money Deposit Form</vt:lpstr>
      <vt:lpstr>Final Reminders:</vt:lpstr>
      <vt:lpstr>How to Book an On-Site Facility?</vt:lpstr>
      <vt:lpstr>PowerPoint Presentation</vt:lpstr>
      <vt:lpstr>Questions:</vt:lpstr>
    </vt:vector>
  </TitlesOfParts>
  <Company>SUHSD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CSE Fundraising Requirements</dc:title>
  <dc:creator>Soo Yeohn De Santiago</dc:creator>
  <cp:lastModifiedBy>Soo Yeohn De Santiago</cp:lastModifiedBy>
  <cp:revision>33</cp:revision>
  <dcterms:created xsi:type="dcterms:W3CDTF">2016-02-01T17:18:23Z</dcterms:created>
  <dcterms:modified xsi:type="dcterms:W3CDTF">2016-02-03T00:15:47Z</dcterms:modified>
</cp:coreProperties>
</file>